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53" autoAdjust="0"/>
    <p:restoredTop sz="94660"/>
  </p:normalViewPr>
  <p:slideViewPr>
    <p:cSldViewPr snapToGrid="0">
      <p:cViewPr varScale="1">
        <p:scale>
          <a:sx n="97" d="100"/>
          <a:sy n="97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185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3506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68869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294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8611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25449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2954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9922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5114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5640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237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D58BD-842D-4E68-8DBA-9F0B73C64827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60D00-11B8-4B68-A92B-6CE39602B38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1441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F1D20D-3FEC-4348-A8D6-8AFA66694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487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16EBF-862D-4C45-BE52-7B6F64C49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19" y="2303"/>
            <a:ext cx="13026075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4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1E920E-91A1-4DEE-A89F-8B58D8366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9" y="2303"/>
            <a:ext cx="13269895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6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6D3C9D-5C26-4DF3-8547-526E29EF09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44" y="0"/>
            <a:ext cx="13084625" cy="809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69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18</cp:revision>
  <dcterms:created xsi:type="dcterms:W3CDTF">2020-03-08T12:32:50Z</dcterms:created>
  <dcterms:modified xsi:type="dcterms:W3CDTF">2021-02-25T23:21:57Z</dcterms:modified>
</cp:coreProperties>
</file>