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4" r:id="rId4"/>
    <p:sldId id="265" r:id="rId5"/>
  </p:sldIdLst>
  <p:sldSz cx="154797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5" autoAdjust="0"/>
    <p:restoredTop sz="94660"/>
  </p:normalViewPr>
  <p:slideViewPr>
    <p:cSldViewPr snapToGrid="0">
      <p:cViewPr varScale="1">
        <p:scale>
          <a:sx n="97" d="100"/>
          <a:sy n="97" d="100"/>
        </p:scale>
        <p:origin x="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0979" y="1325532"/>
            <a:ext cx="13157756" cy="2819800"/>
          </a:xfrm>
        </p:spPr>
        <p:txBody>
          <a:bodyPr anchor="b"/>
          <a:lstStyle>
            <a:lvl1pPr algn="ctr">
              <a:defRPr sz="53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4966" y="4254073"/>
            <a:ext cx="11609785" cy="1955486"/>
          </a:xfrm>
        </p:spPr>
        <p:txBody>
          <a:bodyPr/>
          <a:lstStyle>
            <a:lvl1pPr marL="0" indent="0" algn="ctr">
              <a:buNone/>
              <a:defRPr sz="2126"/>
            </a:lvl1pPr>
            <a:lvl2pPr marL="404995" indent="0" algn="ctr">
              <a:buNone/>
              <a:defRPr sz="1772"/>
            </a:lvl2pPr>
            <a:lvl3pPr marL="809990" indent="0" algn="ctr">
              <a:buNone/>
              <a:defRPr sz="1594"/>
            </a:lvl3pPr>
            <a:lvl4pPr marL="1214985" indent="0" algn="ctr">
              <a:buNone/>
              <a:defRPr sz="1417"/>
            </a:lvl4pPr>
            <a:lvl5pPr marL="1619980" indent="0" algn="ctr">
              <a:buNone/>
              <a:defRPr sz="1417"/>
            </a:lvl5pPr>
            <a:lvl6pPr marL="2024976" indent="0" algn="ctr">
              <a:buNone/>
              <a:defRPr sz="1417"/>
            </a:lvl6pPr>
            <a:lvl7pPr marL="2429971" indent="0" algn="ctr">
              <a:buNone/>
              <a:defRPr sz="1417"/>
            </a:lvl7pPr>
            <a:lvl8pPr marL="2834965" indent="0" algn="ctr">
              <a:buNone/>
              <a:defRPr sz="1417"/>
            </a:lvl8pPr>
            <a:lvl9pPr marL="3239960" indent="0" algn="ctr">
              <a:buNone/>
              <a:defRPr sz="141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68065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333745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77670" y="431220"/>
            <a:ext cx="3337813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4232" y="431220"/>
            <a:ext cx="9819942" cy="6863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0250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066184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168" y="2019236"/>
            <a:ext cx="13351253" cy="3369135"/>
          </a:xfrm>
        </p:spPr>
        <p:txBody>
          <a:bodyPr anchor="b"/>
          <a:lstStyle>
            <a:lvl1pPr>
              <a:defRPr sz="53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168" y="5420243"/>
            <a:ext cx="13351253" cy="1771748"/>
          </a:xfrm>
        </p:spPr>
        <p:txBody>
          <a:bodyPr/>
          <a:lstStyle>
            <a:lvl1pPr marL="0" indent="0">
              <a:buNone/>
              <a:defRPr sz="2126">
                <a:solidFill>
                  <a:schemeClr val="tx1"/>
                </a:solidFill>
              </a:defRPr>
            </a:lvl1pPr>
            <a:lvl2pPr marL="404995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2pPr>
            <a:lvl3pPr marL="809990" indent="0">
              <a:buNone/>
              <a:defRPr sz="1594">
                <a:solidFill>
                  <a:schemeClr val="tx1">
                    <a:tint val="75000"/>
                  </a:schemeClr>
                </a:solidFill>
              </a:defRPr>
            </a:lvl3pPr>
            <a:lvl4pPr marL="1214985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4pPr>
            <a:lvl5pPr marL="1619980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5pPr>
            <a:lvl6pPr marL="2024976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6pPr>
            <a:lvl7pPr marL="2429971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7pPr>
            <a:lvl8pPr marL="2834965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8pPr>
            <a:lvl9pPr marL="3239960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604515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4231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6607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80483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6" y="431223"/>
            <a:ext cx="13351253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250" y="1985484"/>
            <a:ext cx="6548644" cy="973056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4995" indent="0">
              <a:buNone/>
              <a:defRPr sz="1772" b="1"/>
            </a:lvl2pPr>
            <a:lvl3pPr marL="809990" indent="0">
              <a:buNone/>
              <a:defRPr sz="1594" b="1"/>
            </a:lvl3pPr>
            <a:lvl4pPr marL="1214985" indent="0">
              <a:buNone/>
              <a:defRPr sz="1417" b="1"/>
            </a:lvl4pPr>
            <a:lvl5pPr marL="1619980" indent="0">
              <a:buNone/>
              <a:defRPr sz="1417" b="1"/>
            </a:lvl5pPr>
            <a:lvl6pPr marL="2024976" indent="0">
              <a:buNone/>
              <a:defRPr sz="1417" b="1"/>
            </a:lvl6pPr>
            <a:lvl7pPr marL="2429971" indent="0">
              <a:buNone/>
              <a:defRPr sz="1417" b="1"/>
            </a:lvl7pPr>
            <a:lvl8pPr marL="2834965" indent="0">
              <a:buNone/>
              <a:defRPr sz="1417" b="1"/>
            </a:lvl8pPr>
            <a:lvl9pPr marL="3239960" indent="0">
              <a:buNone/>
              <a:defRPr sz="141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250" y="2958540"/>
            <a:ext cx="654864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36606" y="1985484"/>
            <a:ext cx="6580894" cy="973056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4995" indent="0">
              <a:buNone/>
              <a:defRPr sz="1772" b="1"/>
            </a:lvl2pPr>
            <a:lvl3pPr marL="809990" indent="0">
              <a:buNone/>
              <a:defRPr sz="1594" b="1"/>
            </a:lvl3pPr>
            <a:lvl4pPr marL="1214985" indent="0">
              <a:buNone/>
              <a:defRPr sz="1417" b="1"/>
            </a:lvl4pPr>
            <a:lvl5pPr marL="1619980" indent="0">
              <a:buNone/>
              <a:defRPr sz="1417" b="1"/>
            </a:lvl5pPr>
            <a:lvl6pPr marL="2024976" indent="0">
              <a:buNone/>
              <a:defRPr sz="1417" b="1"/>
            </a:lvl6pPr>
            <a:lvl7pPr marL="2429971" indent="0">
              <a:buNone/>
              <a:defRPr sz="1417" b="1"/>
            </a:lvl7pPr>
            <a:lvl8pPr marL="2834965" indent="0">
              <a:buNone/>
              <a:defRPr sz="1417" b="1"/>
            </a:lvl8pPr>
            <a:lvl9pPr marL="3239960" indent="0">
              <a:buNone/>
              <a:defRPr sz="141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36606" y="2958540"/>
            <a:ext cx="658089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333877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408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792166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0894" y="1166171"/>
            <a:ext cx="7836605" cy="5755841"/>
          </a:xfrm>
        </p:spPr>
        <p:txBody>
          <a:bodyPr/>
          <a:lstStyle>
            <a:lvl1pPr>
              <a:defRPr sz="2835"/>
            </a:lvl1pPr>
            <a:lvl2pPr>
              <a:defRPr sz="2480"/>
            </a:lvl2pPr>
            <a:lvl3pPr>
              <a:defRPr sz="2126"/>
            </a:lvl3pPr>
            <a:lvl4pPr>
              <a:defRPr sz="1772"/>
            </a:lvl4pPr>
            <a:lvl5pPr>
              <a:defRPr sz="1772"/>
            </a:lvl5pPr>
            <a:lvl6pPr>
              <a:defRPr sz="1772"/>
            </a:lvl6pPr>
            <a:lvl7pPr>
              <a:defRPr sz="1772"/>
            </a:lvl7pPr>
            <a:lvl8pPr>
              <a:defRPr sz="1772"/>
            </a:lvl8pPr>
            <a:lvl9pPr>
              <a:defRPr sz="177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417"/>
            </a:lvl1pPr>
            <a:lvl2pPr marL="404995" indent="0">
              <a:buNone/>
              <a:defRPr sz="1240"/>
            </a:lvl2pPr>
            <a:lvl3pPr marL="809990" indent="0">
              <a:buNone/>
              <a:defRPr sz="1063"/>
            </a:lvl3pPr>
            <a:lvl4pPr marL="1214985" indent="0">
              <a:buNone/>
              <a:defRPr sz="886"/>
            </a:lvl4pPr>
            <a:lvl5pPr marL="1619980" indent="0">
              <a:buNone/>
              <a:defRPr sz="886"/>
            </a:lvl5pPr>
            <a:lvl6pPr marL="2024976" indent="0">
              <a:buNone/>
              <a:defRPr sz="886"/>
            </a:lvl6pPr>
            <a:lvl7pPr marL="2429971" indent="0">
              <a:buNone/>
              <a:defRPr sz="886"/>
            </a:lvl7pPr>
            <a:lvl8pPr marL="2834965" indent="0">
              <a:buNone/>
              <a:defRPr sz="886"/>
            </a:lvl8pPr>
            <a:lvl9pPr marL="3239960" indent="0">
              <a:buNone/>
              <a:defRPr sz="8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538223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80894" y="1166171"/>
            <a:ext cx="7836605" cy="5755841"/>
          </a:xfrm>
        </p:spPr>
        <p:txBody>
          <a:bodyPr anchor="t"/>
          <a:lstStyle>
            <a:lvl1pPr marL="0" indent="0">
              <a:buNone/>
              <a:defRPr sz="2835"/>
            </a:lvl1pPr>
            <a:lvl2pPr marL="404995" indent="0">
              <a:buNone/>
              <a:defRPr sz="2480"/>
            </a:lvl2pPr>
            <a:lvl3pPr marL="809990" indent="0">
              <a:buNone/>
              <a:defRPr sz="2126"/>
            </a:lvl3pPr>
            <a:lvl4pPr marL="1214985" indent="0">
              <a:buNone/>
              <a:defRPr sz="1772"/>
            </a:lvl4pPr>
            <a:lvl5pPr marL="1619980" indent="0">
              <a:buNone/>
              <a:defRPr sz="1772"/>
            </a:lvl5pPr>
            <a:lvl6pPr marL="2024976" indent="0">
              <a:buNone/>
              <a:defRPr sz="1772"/>
            </a:lvl6pPr>
            <a:lvl7pPr marL="2429971" indent="0">
              <a:buNone/>
              <a:defRPr sz="1772"/>
            </a:lvl7pPr>
            <a:lvl8pPr marL="2834965" indent="0">
              <a:buNone/>
              <a:defRPr sz="1772"/>
            </a:lvl8pPr>
            <a:lvl9pPr marL="3239960" indent="0">
              <a:buNone/>
              <a:defRPr sz="177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417"/>
            </a:lvl1pPr>
            <a:lvl2pPr marL="404995" indent="0">
              <a:buNone/>
              <a:defRPr sz="1240"/>
            </a:lvl2pPr>
            <a:lvl3pPr marL="809990" indent="0">
              <a:buNone/>
              <a:defRPr sz="1063"/>
            </a:lvl3pPr>
            <a:lvl4pPr marL="1214985" indent="0">
              <a:buNone/>
              <a:defRPr sz="886"/>
            </a:lvl4pPr>
            <a:lvl5pPr marL="1619980" indent="0">
              <a:buNone/>
              <a:defRPr sz="886"/>
            </a:lvl5pPr>
            <a:lvl6pPr marL="2024976" indent="0">
              <a:buNone/>
              <a:defRPr sz="886"/>
            </a:lvl6pPr>
            <a:lvl7pPr marL="2429971" indent="0">
              <a:buNone/>
              <a:defRPr sz="886"/>
            </a:lvl7pPr>
            <a:lvl8pPr marL="2834965" indent="0">
              <a:buNone/>
              <a:defRPr sz="886"/>
            </a:lvl8pPr>
            <a:lvl9pPr marL="3239960" indent="0">
              <a:buNone/>
              <a:defRPr sz="8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303772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4230" y="431223"/>
            <a:ext cx="13351253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30" y="2156097"/>
            <a:ext cx="13351253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4231" y="7506970"/>
            <a:ext cx="3482935" cy="4312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6985E-1AB1-4304-9570-8E629B203F1C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27655" y="7506970"/>
            <a:ext cx="5224403" cy="4312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550" y="7506970"/>
            <a:ext cx="3482935" cy="4312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3FDAB-FA03-4E99-98A9-F324501AE0A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666014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09990" rtl="0" eaLnBrk="1" latinLnBrk="0" hangingPunct="1">
        <a:lnSpc>
          <a:spcPct val="90000"/>
        </a:lnSpc>
        <a:spcBef>
          <a:spcPct val="0"/>
        </a:spcBef>
        <a:buNone/>
        <a:defRPr sz="38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497" indent="-202497" algn="l" defTabSz="809990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07492" indent="-202497" algn="l" defTabSz="809990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12488" indent="-202497" algn="l" defTabSz="809990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417483" indent="-202497" algn="l" defTabSz="809990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4pPr>
      <a:lvl5pPr marL="1822477" indent="-202497" algn="l" defTabSz="809990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5pPr>
      <a:lvl6pPr marL="2227472" indent="-202497" algn="l" defTabSz="809990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6pPr>
      <a:lvl7pPr marL="2632468" indent="-202497" algn="l" defTabSz="809990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7pPr>
      <a:lvl8pPr marL="3037463" indent="-202497" algn="l" defTabSz="809990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8pPr>
      <a:lvl9pPr marL="3442459" indent="-202497" algn="l" defTabSz="809990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9990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1pPr>
      <a:lvl2pPr marL="404995" algn="l" defTabSz="809990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2pPr>
      <a:lvl3pPr marL="809990" algn="l" defTabSz="809990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3pPr>
      <a:lvl4pPr marL="1214985" algn="l" defTabSz="809990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4pPr>
      <a:lvl5pPr marL="1619980" algn="l" defTabSz="809990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5pPr>
      <a:lvl6pPr marL="2024976" algn="l" defTabSz="809990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6pPr>
      <a:lvl7pPr marL="2429971" algn="l" defTabSz="809990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7pPr>
      <a:lvl8pPr marL="2834965" algn="l" defTabSz="809990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8pPr>
      <a:lvl9pPr marL="3239960" algn="l" defTabSz="809990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2D268F0-60E0-4356-A283-743D703700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03" y="2303"/>
            <a:ext cx="14470707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193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E288032B-3BEC-4288-B927-37FB2ACA64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34" y="2303"/>
            <a:ext cx="14556044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5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4EE6798-FAC0-477A-8506-3DA80FA14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32" y="2303"/>
            <a:ext cx="13739248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794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0762D95-4E8A-4F5C-A9AE-7543D2019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40" y="2303"/>
            <a:ext cx="14708432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30338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1569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Danson Maina</dc:creator>
  <cp:lastModifiedBy>David Muthami</cp:lastModifiedBy>
  <cp:revision>93</cp:revision>
  <dcterms:created xsi:type="dcterms:W3CDTF">2020-03-04T07:38:14Z</dcterms:created>
  <dcterms:modified xsi:type="dcterms:W3CDTF">2021-02-25T22:45:32Z</dcterms:modified>
</cp:coreProperties>
</file>