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54797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64" y="1325531"/>
            <a:ext cx="11609785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4" y="4254073"/>
            <a:ext cx="11609785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05927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58055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0" y="431220"/>
            <a:ext cx="3337813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0" y="431220"/>
            <a:ext cx="9819943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463972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20914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8" y="2019233"/>
            <a:ext cx="13351252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8" y="5420241"/>
            <a:ext cx="13351252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856121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0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5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218599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431220"/>
            <a:ext cx="13351252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47" y="1985485"/>
            <a:ext cx="654864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47" y="2958540"/>
            <a:ext cx="654864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5" y="1985485"/>
            <a:ext cx="658089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5" y="2958540"/>
            <a:ext cx="658089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182850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20537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23910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166168"/>
            <a:ext cx="7836605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632646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166168"/>
            <a:ext cx="7836605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08544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1" y="431220"/>
            <a:ext cx="13351252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1" y="2156097"/>
            <a:ext cx="13351252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0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F06FC-184B-4110-B254-0410473E6AD9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7506968"/>
            <a:ext cx="5224403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48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506D-756F-4267-BD50-58F260D1880A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20795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68F6D0-9888-4720-80B5-49305D8625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1" y="2303"/>
            <a:ext cx="13087030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060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809922D-720A-4FE5-8053-E840ACC30C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1" y="2303"/>
            <a:ext cx="13087030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5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F6DD35-4742-49B9-9B61-CC0FE38FC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294" y="2303"/>
            <a:ext cx="13093125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18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435430-1C24-40DA-9E57-03CA4BB39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497" y="0"/>
            <a:ext cx="13090718" cy="809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701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Danson Maina</dc:creator>
  <cp:lastModifiedBy>David Muthami</cp:lastModifiedBy>
  <cp:revision>19</cp:revision>
  <dcterms:created xsi:type="dcterms:W3CDTF">2020-03-06T06:59:01Z</dcterms:created>
  <dcterms:modified xsi:type="dcterms:W3CDTF">2021-02-25T22:09:28Z</dcterms:modified>
</cp:coreProperties>
</file>