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54797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4964" y="1325531"/>
            <a:ext cx="11609785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4" y="4254073"/>
            <a:ext cx="11609785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337319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115892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0" y="431220"/>
            <a:ext cx="3337813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0" y="431220"/>
            <a:ext cx="9819943" cy="6863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73600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52215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8" y="2019233"/>
            <a:ext cx="13351252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8" y="5420241"/>
            <a:ext cx="13351252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621976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0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5" y="2156097"/>
            <a:ext cx="6578878" cy="5139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15381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431220"/>
            <a:ext cx="13351252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47" y="1985485"/>
            <a:ext cx="654864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47" y="2958540"/>
            <a:ext cx="654864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5" y="1985485"/>
            <a:ext cx="6580894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5" y="2958540"/>
            <a:ext cx="6580894" cy="43515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01951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526764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4354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166168"/>
            <a:ext cx="7836605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69586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39962"/>
            <a:ext cx="4992610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166168"/>
            <a:ext cx="7836605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2429828"/>
            <a:ext cx="4992610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65469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1" y="431220"/>
            <a:ext cx="13351252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1" y="2156097"/>
            <a:ext cx="13351252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0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7E6E5-0A48-447C-8F18-754FD7FAEC72}" type="datetimeFigureOut">
              <a:rPr lang="en-KE" smtClean="0"/>
              <a:t>26/02/2021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7506968"/>
            <a:ext cx="5224403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48" y="7506968"/>
            <a:ext cx="3482935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62CE-231F-4A29-85C5-10A6DD662535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67112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39202B-5093-4AAB-8AB7-B023B525C5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1" y="8398"/>
            <a:ext cx="13087030" cy="808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90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03F0873-0076-481D-B056-957DFBEE1A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1" y="2303"/>
            <a:ext cx="13087030" cy="80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821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0</Words>
  <Application>Microsoft Office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Danson Maina</dc:creator>
  <cp:lastModifiedBy>David Muthami</cp:lastModifiedBy>
  <cp:revision>8</cp:revision>
  <dcterms:created xsi:type="dcterms:W3CDTF">2020-03-08T13:01:33Z</dcterms:created>
  <dcterms:modified xsi:type="dcterms:W3CDTF">2021-02-25T21:50:49Z</dcterms:modified>
</cp:coreProperties>
</file>