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5479713" cy="80994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7" d="100"/>
          <a:sy n="97" d="100"/>
        </p:scale>
        <p:origin x="1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34964" y="1325531"/>
            <a:ext cx="11609785" cy="2819800"/>
          </a:xfrm>
        </p:spPr>
        <p:txBody>
          <a:bodyPr anchor="b"/>
          <a:lstStyle>
            <a:lvl1pPr algn="ctr">
              <a:defRPr sz="708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34964" y="4254073"/>
            <a:ext cx="11609785" cy="1955486"/>
          </a:xfrm>
        </p:spPr>
        <p:txBody>
          <a:bodyPr/>
          <a:lstStyle>
            <a:lvl1pPr marL="0" indent="0" algn="ctr">
              <a:buNone/>
              <a:defRPr sz="2834"/>
            </a:lvl1pPr>
            <a:lvl2pPr marL="539953" indent="0" algn="ctr">
              <a:buNone/>
              <a:defRPr sz="2362"/>
            </a:lvl2pPr>
            <a:lvl3pPr marL="1079906" indent="0" algn="ctr">
              <a:buNone/>
              <a:defRPr sz="2126"/>
            </a:lvl3pPr>
            <a:lvl4pPr marL="1619860" indent="0" algn="ctr">
              <a:buNone/>
              <a:defRPr sz="1890"/>
            </a:lvl4pPr>
            <a:lvl5pPr marL="2159813" indent="0" algn="ctr">
              <a:buNone/>
              <a:defRPr sz="1890"/>
            </a:lvl5pPr>
            <a:lvl6pPr marL="2699766" indent="0" algn="ctr">
              <a:buNone/>
              <a:defRPr sz="1890"/>
            </a:lvl6pPr>
            <a:lvl7pPr marL="3239719" indent="0" algn="ctr">
              <a:buNone/>
              <a:defRPr sz="1890"/>
            </a:lvl7pPr>
            <a:lvl8pPr marL="3779672" indent="0" algn="ctr">
              <a:buNone/>
              <a:defRPr sz="1890"/>
            </a:lvl8pPr>
            <a:lvl9pPr marL="4319626" indent="0" algn="ctr">
              <a:buNone/>
              <a:defRPr sz="189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D9C2-AE5A-4812-90BD-AD440D473882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10715-4144-4A6B-A60C-8632C7D9C8F9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947933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D9C2-AE5A-4812-90BD-AD440D473882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10715-4144-4A6B-A60C-8632C7D9C8F9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087272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077670" y="431220"/>
            <a:ext cx="3337813" cy="68638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4230" y="431220"/>
            <a:ext cx="9819943" cy="68638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D9C2-AE5A-4812-90BD-AD440D473882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10715-4144-4A6B-A60C-8632C7D9C8F9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94458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D9C2-AE5A-4812-90BD-AD440D473882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10715-4144-4A6B-A60C-8632C7D9C8F9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889485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168" y="2019233"/>
            <a:ext cx="13351252" cy="3369135"/>
          </a:xfrm>
        </p:spPr>
        <p:txBody>
          <a:bodyPr anchor="b"/>
          <a:lstStyle>
            <a:lvl1pPr>
              <a:defRPr sz="708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6168" y="5420241"/>
            <a:ext cx="13351252" cy="1771749"/>
          </a:xfrm>
        </p:spPr>
        <p:txBody>
          <a:bodyPr/>
          <a:lstStyle>
            <a:lvl1pPr marL="0" indent="0">
              <a:buNone/>
              <a:defRPr sz="2834">
                <a:solidFill>
                  <a:schemeClr val="tx1">
                    <a:tint val="75000"/>
                  </a:schemeClr>
                </a:solidFill>
              </a:defRPr>
            </a:lvl1pPr>
            <a:lvl2pPr marL="539953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2pPr>
            <a:lvl3pPr marL="1079906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3pPr>
            <a:lvl4pPr marL="161986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813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69976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719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79672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62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D9C2-AE5A-4812-90BD-AD440D473882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10715-4144-4A6B-A60C-8632C7D9C8F9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446622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4230" y="2156097"/>
            <a:ext cx="6578878" cy="51390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36605" y="2156097"/>
            <a:ext cx="6578878" cy="51390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D9C2-AE5A-4812-90BD-AD440D473882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10715-4144-4A6B-A60C-8632C7D9C8F9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160083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247" y="431220"/>
            <a:ext cx="13351252" cy="156551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247" y="1985485"/>
            <a:ext cx="6548644" cy="973055"/>
          </a:xfrm>
        </p:spPr>
        <p:txBody>
          <a:bodyPr anchor="b"/>
          <a:lstStyle>
            <a:lvl1pPr marL="0" indent="0">
              <a:buNone/>
              <a:defRPr sz="2834" b="1"/>
            </a:lvl1pPr>
            <a:lvl2pPr marL="539953" indent="0">
              <a:buNone/>
              <a:defRPr sz="2362" b="1"/>
            </a:lvl2pPr>
            <a:lvl3pPr marL="1079906" indent="0">
              <a:buNone/>
              <a:defRPr sz="2126" b="1"/>
            </a:lvl3pPr>
            <a:lvl4pPr marL="1619860" indent="0">
              <a:buNone/>
              <a:defRPr sz="1890" b="1"/>
            </a:lvl4pPr>
            <a:lvl5pPr marL="2159813" indent="0">
              <a:buNone/>
              <a:defRPr sz="1890" b="1"/>
            </a:lvl5pPr>
            <a:lvl6pPr marL="2699766" indent="0">
              <a:buNone/>
              <a:defRPr sz="1890" b="1"/>
            </a:lvl6pPr>
            <a:lvl7pPr marL="3239719" indent="0">
              <a:buNone/>
              <a:defRPr sz="1890" b="1"/>
            </a:lvl7pPr>
            <a:lvl8pPr marL="3779672" indent="0">
              <a:buNone/>
              <a:defRPr sz="1890" b="1"/>
            </a:lvl8pPr>
            <a:lvl9pPr marL="4319626" indent="0">
              <a:buNone/>
              <a:defRPr sz="189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247" y="2958540"/>
            <a:ext cx="6548644" cy="43515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36605" y="1985485"/>
            <a:ext cx="6580894" cy="973055"/>
          </a:xfrm>
        </p:spPr>
        <p:txBody>
          <a:bodyPr anchor="b"/>
          <a:lstStyle>
            <a:lvl1pPr marL="0" indent="0">
              <a:buNone/>
              <a:defRPr sz="2834" b="1"/>
            </a:lvl1pPr>
            <a:lvl2pPr marL="539953" indent="0">
              <a:buNone/>
              <a:defRPr sz="2362" b="1"/>
            </a:lvl2pPr>
            <a:lvl3pPr marL="1079906" indent="0">
              <a:buNone/>
              <a:defRPr sz="2126" b="1"/>
            </a:lvl3pPr>
            <a:lvl4pPr marL="1619860" indent="0">
              <a:buNone/>
              <a:defRPr sz="1890" b="1"/>
            </a:lvl4pPr>
            <a:lvl5pPr marL="2159813" indent="0">
              <a:buNone/>
              <a:defRPr sz="1890" b="1"/>
            </a:lvl5pPr>
            <a:lvl6pPr marL="2699766" indent="0">
              <a:buNone/>
              <a:defRPr sz="1890" b="1"/>
            </a:lvl6pPr>
            <a:lvl7pPr marL="3239719" indent="0">
              <a:buNone/>
              <a:defRPr sz="1890" b="1"/>
            </a:lvl7pPr>
            <a:lvl8pPr marL="3779672" indent="0">
              <a:buNone/>
              <a:defRPr sz="1890" b="1"/>
            </a:lvl8pPr>
            <a:lvl9pPr marL="4319626" indent="0">
              <a:buNone/>
              <a:defRPr sz="189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36605" y="2958540"/>
            <a:ext cx="6580894" cy="43515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D9C2-AE5A-4812-90BD-AD440D473882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10715-4144-4A6B-A60C-8632C7D9C8F9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95703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D9C2-AE5A-4812-90BD-AD440D473882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10715-4144-4A6B-A60C-8632C7D9C8F9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507255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D9C2-AE5A-4812-90BD-AD440D473882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10715-4144-4A6B-A60C-8632C7D9C8F9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952567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247" y="539962"/>
            <a:ext cx="4992610" cy="1889866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80894" y="1166168"/>
            <a:ext cx="7836605" cy="5755841"/>
          </a:xfrm>
        </p:spPr>
        <p:txBody>
          <a:bodyPr/>
          <a:lstStyle>
            <a:lvl1pPr>
              <a:defRPr sz="3779"/>
            </a:lvl1pPr>
            <a:lvl2pPr>
              <a:defRPr sz="3307"/>
            </a:lvl2pPr>
            <a:lvl3pPr>
              <a:defRPr sz="2834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6247" y="2429828"/>
            <a:ext cx="4992610" cy="4501556"/>
          </a:xfrm>
        </p:spPr>
        <p:txBody>
          <a:bodyPr/>
          <a:lstStyle>
            <a:lvl1pPr marL="0" indent="0">
              <a:buNone/>
              <a:defRPr sz="1890"/>
            </a:lvl1pPr>
            <a:lvl2pPr marL="539953" indent="0">
              <a:buNone/>
              <a:defRPr sz="1653"/>
            </a:lvl2pPr>
            <a:lvl3pPr marL="1079906" indent="0">
              <a:buNone/>
              <a:defRPr sz="1417"/>
            </a:lvl3pPr>
            <a:lvl4pPr marL="1619860" indent="0">
              <a:buNone/>
              <a:defRPr sz="1181"/>
            </a:lvl4pPr>
            <a:lvl5pPr marL="2159813" indent="0">
              <a:buNone/>
              <a:defRPr sz="1181"/>
            </a:lvl5pPr>
            <a:lvl6pPr marL="2699766" indent="0">
              <a:buNone/>
              <a:defRPr sz="1181"/>
            </a:lvl6pPr>
            <a:lvl7pPr marL="3239719" indent="0">
              <a:buNone/>
              <a:defRPr sz="1181"/>
            </a:lvl7pPr>
            <a:lvl8pPr marL="3779672" indent="0">
              <a:buNone/>
              <a:defRPr sz="1181"/>
            </a:lvl8pPr>
            <a:lvl9pPr marL="4319626" indent="0">
              <a:buNone/>
              <a:defRPr sz="118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D9C2-AE5A-4812-90BD-AD440D473882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10715-4144-4A6B-A60C-8632C7D9C8F9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4072789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247" y="539962"/>
            <a:ext cx="4992610" cy="1889866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80894" y="1166168"/>
            <a:ext cx="7836605" cy="5755841"/>
          </a:xfrm>
        </p:spPr>
        <p:txBody>
          <a:bodyPr anchor="t"/>
          <a:lstStyle>
            <a:lvl1pPr marL="0" indent="0">
              <a:buNone/>
              <a:defRPr sz="3779"/>
            </a:lvl1pPr>
            <a:lvl2pPr marL="539953" indent="0">
              <a:buNone/>
              <a:defRPr sz="3307"/>
            </a:lvl2pPr>
            <a:lvl3pPr marL="1079906" indent="0">
              <a:buNone/>
              <a:defRPr sz="2834"/>
            </a:lvl3pPr>
            <a:lvl4pPr marL="1619860" indent="0">
              <a:buNone/>
              <a:defRPr sz="2362"/>
            </a:lvl4pPr>
            <a:lvl5pPr marL="2159813" indent="0">
              <a:buNone/>
              <a:defRPr sz="2362"/>
            </a:lvl5pPr>
            <a:lvl6pPr marL="2699766" indent="0">
              <a:buNone/>
              <a:defRPr sz="2362"/>
            </a:lvl6pPr>
            <a:lvl7pPr marL="3239719" indent="0">
              <a:buNone/>
              <a:defRPr sz="2362"/>
            </a:lvl7pPr>
            <a:lvl8pPr marL="3779672" indent="0">
              <a:buNone/>
              <a:defRPr sz="2362"/>
            </a:lvl8pPr>
            <a:lvl9pPr marL="4319626" indent="0">
              <a:buNone/>
              <a:defRPr sz="2362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6247" y="2429828"/>
            <a:ext cx="4992610" cy="4501556"/>
          </a:xfrm>
        </p:spPr>
        <p:txBody>
          <a:bodyPr/>
          <a:lstStyle>
            <a:lvl1pPr marL="0" indent="0">
              <a:buNone/>
              <a:defRPr sz="1890"/>
            </a:lvl1pPr>
            <a:lvl2pPr marL="539953" indent="0">
              <a:buNone/>
              <a:defRPr sz="1653"/>
            </a:lvl2pPr>
            <a:lvl3pPr marL="1079906" indent="0">
              <a:buNone/>
              <a:defRPr sz="1417"/>
            </a:lvl3pPr>
            <a:lvl4pPr marL="1619860" indent="0">
              <a:buNone/>
              <a:defRPr sz="1181"/>
            </a:lvl4pPr>
            <a:lvl5pPr marL="2159813" indent="0">
              <a:buNone/>
              <a:defRPr sz="1181"/>
            </a:lvl5pPr>
            <a:lvl6pPr marL="2699766" indent="0">
              <a:buNone/>
              <a:defRPr sz="1181"/>
            </a:lvl6pPr>
            <a:lvl7pPr marL="3239719" indent="0">
              <a:buNone/>
              <a:defRPr sz="1181"/>
            </a:lvl7pPr>
            <a:lvl8pPr marL="3779672" indent="0">
              <a:buNone/>
              <a:defRPr sz="1181"/>
            </a:lvl8pPr>
            <a:lvl9pPr marL="4319626" indent="0">
              <a:buNone/>
              <a:defRPr sz="118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D9C2-AE5A-4812-90BD-AD440D473882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10715-4144-4A6B-A60C-8632C7D9C8F9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306099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4231" y="431220"/>
            <a:ext cx="13351252" cy="15655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4231" y="2156097"/>
            <a:ext cx="13351252" cy="51390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4230" y="7506968"/>
            <a:ext cx="3482935" cy="431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5D9C2-AE5A-4812-90BD-AD440D473882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27655" y="7506968"/>
            <a:ext cx="5224403" cy="431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2548" y="7506968"/>
            <a:ext cx="3482935" cy="431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10715-4144-4A6B-A60C-8632C7D9C8F9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4214977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79906" rtl="0" eaLnBrk="1" latinLnBrk="0" hangingPunct="1">
        <a:lnSpc>
          <a:spcPct val="90000"/>
        </a:lnSpc>
        <a:spcBef>
          <a:spcPct val="0"/>
        </a:spcBef>
        <a:buNone/>
        <a:defRPr sz="519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77" indent="-269977" algn="l" defTabSz="107990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1pPr>
      <a:lvl2pPr marL="809930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834" kern="1200">
          <a:solidFill>
            <a:schemeClr val="tx1"/>
          </a:solidFill>
          <a:latin typeface="+mn-lt"/>
          <a:ea typeface="+mn-ea"/>
          <a:cs typeface="+mn-cs"/>
        </a:defRPr>
      </a:lvl2pPr>
      <a:lvl3pPr marL="1349883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889836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789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743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696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649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602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53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06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860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813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766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719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672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626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1F04D7A-20F5-42D3-A4B5-6C6555C38C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389" y="2303"/>
            <a:ext cx="13080934" cy="8094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385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DAF4991-FDFF-4787-859A-2F583FAB07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673" y="5351"/>
            <a:ext cx="13172367" cy="8088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221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D24796B-D9ED-4CE8-A0F3-97D1F4CEFB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728" y="2303"/>
            <a:ext cx="15080257" cy="8094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766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F95B4BEC-F0DC-4830-A9D4-157E166660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78" y="8398"/>
            <a:ext cx="14946156" cy="8082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0446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288</TotalTime>
  <Words>0</Words>
  <Application>Microsoft Office PowerPoint</Application>
  <PresentationFormat>Custom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Danson Maina</dc:creator>
  <cp:lastModifiedBy>David Muthami</cp:lastModifiedBy>
  <cp:revision>32</cp:revision>
  <dcterms:created xsi:type="dcterms:W3CDTF">2020-03-04T11:34:07Z</dcterms:created>
  <dcterms:modified xsi:type="dcterms:W3CDTF">2021-02-25T23:34:10Z</dcterms:modified>
</cp:coreProperties>
</file>