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488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3233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22632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530561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57791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71306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10444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54555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56036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12724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2945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F599C-E118-4495-8379-A2C12090623B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15CEB-DA05-4402-8C29-DAC8C586529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415115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04F1F78-EA80-49F6-8FAF-994B0E3D2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97" y="0"/>
            <a:ext cx="13090718" cy="809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488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FB28FF-E24C-4CB5-9E7A-32D98AAA4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4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1642A8-8BBE-40B0-B095-88F842DD9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8" y="2303"/>
            <a:ext cx="13160176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2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F1E18F-CF66-4C7E-98B5-B93C187CA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43" y="2303"/>
            <a:ext cx="13227226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6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29</cp:revision>
  <dcterms:created xsi:type="dcterms:W3CDTF">2020-03-04T09:56:45Z</dcterms:created>
  <dcterms:modified xsi:type="dcterms:W3CDTF">2021-02-25T23:49:55Z</dcterms:modified>
</cp:coreProperties>
</file>