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8197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0637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3704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9302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49560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59026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70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1087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2085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239671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8975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25430-90DC-4804-9801-0803E9F28F86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28DFC-0C33-48CE-9779-FE57D1D3E138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536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C22244-3CA8-4831-AE41-4ABCECADF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59" y="2303"/>
            <a:ext cx="13135794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4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BC73E2-57F0-4B35-B36C-324BDC72B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3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BB65A6-8FA6-420D-8B84-A66018462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34" y="2303"/>
            <a:ext cx="13202844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06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4EB445-96A5-41AE-8B93-051C4FFE0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34" y="2303"/>
            <a:ext cx="13202844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93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874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36</cp:revision>
  <dcterms:created xsi:type="dcterms:W3CDTF">2020-03-07T13:08:16Z</dcterms:created>
  <dcterms:modified xsi:type="dcterms:W3CDTF">2021-02-25T23:56:49Z</dcterms:modified>
</cp:coreProperties>
</file>