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1" autoAdjust="0"/>
    <p:restoredTop sz="94660"/>
  </p:normalViewPr>
  <p:slideViewPr>
    <p:cSldViewPr snapToGrid="0">
      <p:cViewPr varScale="1">
        <p:scale>
          <a:sx n="97" d="100"/>
          <a:sy n="97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42803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7035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8941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9077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10402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8200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945753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66855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72405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93304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74648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0207-C546-4723-835B-8A78AE69A051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95EB7-AD3F-4599-9294-D792277F3B5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2964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509668-C3C0-4E7A-8441-8970F8DD5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35" y="8398"/>
            <a:ext cx="12934642" cy="808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5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4B8E15-3AB0-47B6-8984-BA1EAA76D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0" y="2303"/>
            <a:ext cx="15385032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0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3F157E-B9FC-47F4-99F6-B4C3FEB809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30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E134C4-6A2F-4807-AAF9-9FDF170D5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532" y="2303"/>
            <a:ext cx="13062648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12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849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59</cp:revision>
  <dcterms:created xsi:type="dcterms:W3CDTF">2020-03-05T08:37:45Z</dcterms:created>
  <dcterms:modified xsi:type="dcterms:W3CDTF">2021-02-26T00:09:01Z</dcterms:modified>
</cp:coreProperties>
</file>