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5479713" cy="80994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62" autoAdjust="0"/>
    <p:restoredTop sz="94660"/>
  </p:normalViewPr>
  <p:slideViewPr>
    <p:cSldViewPr snapToGrid="0">
      <p:cViewPr varScale="1">
        <p:scale>
          <a:sx n="97" d="100"/>
          <a:sy n="97" d="100"/>
        </p:scale>
        <p:origin x="6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4964" y="1325531"/>
            <a:ext cx="11609785" cy="2819800"/>
          </a:xfrm>
        </p:spPr>
        <p:txBody>
          <a:bodyPr anchor="b"/>
          <a:lstStyle>
            <a:lvl1pPr algn="ctr">
              <a:defRPr sz="708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4964" y="4254073"/>
            <a:ext cx="11609785" cy="1955486"/>
          </a:xfrm>
        </p:spPr>
        <p:txBody>
          <a:bodyPr/>
          <a:lstStyle>
            <a:lvl1pPr marL="0" indent="0" algn="ctr">
              <a:buNone/>
              <a:defRPr sz="2834"/>
            </a:lvl1pPr>
            <a:lvl2pPr marL="539953" indent="0" algn="ctr">
              <a:buNone/>
              <a:defRPr sz="2362"/>
            </a:lvl2pPr>
            <a:lvl3pPr marL="1079906" indent="0" algn="ctr">
              <a:buNone/>
              <a:defRPr sz="2126"/>
            </a:lvl3pPr>
            <a:lvl4pPr marL="1619860" indent="0" algn="ctr">
              <a:buNone/>
              <a:defRPr sz="1890"/>
            </a:lvl4pPr>
            <a:lvl5pPr marL="2159813" indent="0" algn="ctr">
              <a:buNone/>
              <a:defRPr sz="1890"/>
            </a:lvl5pPr>
            <a:lvl6pPr marL="2699766" indent="0" algn="ctr">
              <a:buNone/>
              <a:defRPr sz="1890"/>
            </a:lvl6pPr>
            <a:lvl7pPr marL="3239719" indent="0" algn="ctr">
              <a:buNone/>
              <a:defRPr sz="1890"/>
            </a:lvl7pPr>
            <a:lvl8pPr marL="3779672" indent="0" algn="ctr">
              <a:buNone/>
              <a:defRPr sz="1890"/>
            </a:lvl8pPr>
            <a:lvl9pPr marL="4319626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E0384-2BC7-44BA-882C-7732A1B62CFE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58366-A856-4E11-89DF-EAAA55A2E94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03725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E0384-2BC7-44BA-882C-7732A1B62CFE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58366-A856-4E11-89DF-EAAA55A2E94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755473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077670" y="431220"/>
            <a:ext cx="3337813" cy="6863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4230" y="431220"/>
            <a:ext cx="9819943" cy="6863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E0384-2BC7-44BA-882C-7732A1B62CFE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58366-A856-4E11-89DF-EAAA55A2E94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99303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E0384-2BC7-44BA-882C-7732A1B62CFE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58366-A856-4E11-89DF-EAAA55A2E94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529344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168" y="2019233"/>
            <a:ext cx="13351252" cy="3369135"/>
          </a:xfrm>
        </p:spPr>
        <p:txBody>
          <a:bodyPr anchor="b"/>
          <a:lstStyle>
            <a:lvl1pPr>
              <a:defRPr sz="708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168" y="5420241"/>
            <a:ext cx="13351252" cy="1771749"/>
          </a:xfrm>
        </p:spPr>
        <p:txBody>
          <a:bodyPr/>
          <a:lstStyle>
            <a:lvl1pPr marL="0" indent="0">
              <a:buNone/>
              <a:defRPr sz="2834">
                <a:solidFill>
                  <a:schemeClr val="tx1">
                    <a:tint val="75000"/>
                  </a:schemeClr>
                </a:solidFill>
              </a:defRPr>
            </a:lvl1pPr>
            <a:lvl2pPr marL="539953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06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86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813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76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719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67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62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E0384-2BC7-44BA-882C-7732A1B62CFE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58366-A856-4E11-89DF-EAAA55A2E94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416191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4230" y="2156097"/>
            <a:ext cx="6578878" cy="5139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36605" y="2156097"/>
            <a:ext cx="6578878" cy="5139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E0384-2BC7-44BA-882C-7732A1B62CFE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58366-A856-4E11-89DF-EAAA55A2E94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762817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431220"/>
            <a:ext cx="13351252" cy="15655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247" y="1985485"/>
            <a:ext cx="6548644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247" y="2958540"/>
            <a:ext cx="6548644" cy="43515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36605" y="1985485"/>
            <a:ext cx="6580894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36605" y="2958540"/>
            <a:ext cx="6580894" cy="43515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E0384-2BC7-44BA-882C-7732A1B62CFE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58366-A856-4E11-89DF-EAAA55A2E94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536620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E0384-2BC7-44BA-882C-7732A1B62CFE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58366-A856-4E11-89DF-EAAA55A2E94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509217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E0384-2BC7-44BA-882C-7732A1B62CFE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58366-A856-4E11-89DF-EAAA55A2E94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411028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539962"/>
            <a:ext cx="4992610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0894" y="1166168"/>
            <a:ext cx="7836605" cy="5755841"/>
          </a:xfrm>
        </p:spPr>
        <p:txBody>
          <a:bodyPr/>
          <a:lstStyle>
            <a:lvl1pPr>
              <a:defRPr sz="3779"/>
            </a:lvl1pPr>
            <a:lvl2pPr>
              <a:defRPr sz="3307"/>
            </a:lvl2pPr>
            <a:lvl3pPr>
              <a:defRPr sz="2834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247" y="2429828"/>
            <a:ext cx="4992610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E0384-2BC7-44BA-882C-7732A1B62CFE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58366-A856-4E11-89DF-EAAA55A2E94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822118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539962"/>
            <a:ext cx="4992610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80894" y="1166168"/>
            <a:ext cx="7836605" cy="5755841"/>
          </a:xfrm>
        </p:spPr>
        <p:txBody>
          <a:bodyPr anchor="t"/>
          <a:lstStyle>
            <a:lvl1pPr marL="0" indent="0">
              <a:buNone/>
              <a:defRPr sz="3779"/>
            </a:lvl1pPr>
            <a:lvl2pPr marL="539953" indent="0">
              <a:buNone/>
              <a:defRPr sz="3307"/>
            </a:lvl2pPr>
            <a:lvl3pPr marL="1079906" indent="0">
              <a:buNone/>
              <a:defRPr sz="2834"/>
            </a:lvl3pPr>
            <a:lvl4pPr marL="1619860" indent="0">
              <a:buNone/>
              <a:defRPr sz="2362"/>
            </a:lvl4pPr>
            <a:lvl5pPr marL="2159813" indent="0">
              <a:buNone/>
              <a:defRPr sz="2362"/>
            </a:lvl5pPr>
            <a:lvl6pPr marL="2699766" indent="0">
              <a:buNone/>
              <a:defRPr sz="2362"/>
            </a:lvl6pPr>
            <a:lvl7pPr marL="3239719" indent="0">
              <a:buNone/>
              <a:defRPr sz="2362"/>
            </a:lvl7pPr>
            <a:lvl8pPr marL="3779672" indent="0">
              <a:buNone/>
              <a:defRPr sz="2362"/>
            </a:lvl8pPr>
            <a:lvl9pPr marL="4319626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247" y="2429828"/>
            <a:ext cx="4992610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E0384-2BC7-44BA-882C-7732A1B62CFE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58366-A856-4E11-89DF-EAAA55A2E94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637866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4231" y="431220"/>
            <a:ext cx="13351252" cy="1565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4231" y="2156097"/>
            <a:ext cx="13351252" cy="513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4230" y="7506968"/>
            <a:ext cx="3482935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E0384-2BC7-44BA-882C-7732A1B62CFE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27655" y="7506968"/>
            <a:ext cx="5224403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2548" y="7506968"/>
            <a:ext cx="3482935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58366-A856-4E11-89DF-EAAA55A2E94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683222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06" rtl="0" eaLnBrk="1" latinLnBrk="0" hangingPunct="1">
        <a:lnSpc>
          <a:spcPct val="90000"/>
        </a:lnSpc>
        <a:spcBef>
          <a:spcPct val="0"/>
        </a:spcBef>
        <a:buNone/>
        <a:defRPr sz="51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77" indent="-269977" algn="l" defTabSz="107990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30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4" kern="1200">
          <a:solidFill>
            <a:schemeClr val="tx1"/>
          </a:solidFill>
          <a:latin typeface="+mn-lt"/>
          <a:ea typeface="+mn-ea"/>
          <a:cs typeface="+mn-cs"/>
        </a:defRPr>
      </a:lvl2pPr>
      <a:lvl3pPr marL="134988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83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78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74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69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64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602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5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0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86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81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76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719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672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62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6CEAFD2-2747-459A-AD65-5AE587FE0B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137" y="2303"/>
            <a:ext cx="13751439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64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CC92F1-C499-4E7F-8A28-5BD00F7FD8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341" y="2303"/>
            <a:ext cx="13087030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379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87C2AA-D378-43DA-96FF-DB24EDDD32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864" y="2303"/>
            <a:ext cx="13147985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100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2B91724-B891-4829-9094-4E5891BCAA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437" y="2303"/>
            <a:ext cx="13074839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4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601</TotalTime>
  <Words>0</Words>
  <Application>Microsoft Office PowerPoint</Application>
  <PresentationFormat>Custom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Danson Maina</dc:creator>
  <cp:lastModifiedBy>David Muthami</cp:lastModifiedBy>
  <cp:revision>44</cp:revision>
  <dcterms:created xsi:type="dcterms:W3CDTF">2020-03-08T10:27:54Z</dcterms:created>
  <dcterms:modified xsi:type="dcterms:W3CDTF">2021-02-26T00:17:42Z</dcterms:modified>
</cp:coreProperties>
</file>